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4"/>
  </p:sldMasterIdLst>
  <p:notesMasterIdLst>
    <p:notesMasterId r:id="rId45"/>
  </p:notesMasterIdLst>
  <p:handoutMasterIdLst>
    <p:handoutMasterId r:id="rId46"/>
  </p:handoutMasterIdLst>
  <p:sldIdLst>
    <p:sldId id="256" r:id="rId5"/>
    <p:sldId id="257" r:id="rId6"/>
    <p:sldId id="260" r:id="rId7"/>
    <p:sldId id="266" r:id="rId8"/>
    <p:sldId id="268" r:id="rId9"/>
    <p:sldId id="275" r:id="rId10"/>
    <p:sldId id="276" r:id="rId11"/>
    <p:sldId id="304" r:id="rId12"/>
    <p:sldId id="282" r:id="rId13"/>
    <p:sldId id="269" r:id="rId14"/>
    <p:sldId id="272" r:id="rId15"/>
    <p:sldId id="277" r:id="rId16"/>
    <p:sldId id="280" r:id="rId17"/>
    <p:sldId id="270" r:id="rId18"/>
    <p:sldId id="274" r:id="rId19"/>
    <p:sldId id="278" r:id="rId20"/>
    <p:sldId id="302" r:id="rId21"/>
    <p:sldId id="281" r:id="rId22"/>
    <p:sldId id="271" r:id="rId23"/>
    <p:sldId id="273" r:id="rId24"/>
    <p:sldId id="279" r:id="rId25"/>
    <p:sldId id="283" r:id="rId26"/>
    <p:sldId id="305" r:id="rId27"/>
    <p:sldId id="306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3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12/4/2019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12/4/2019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5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13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85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12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80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2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6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66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46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4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3B9702-7FBF-4720-8670-571C5E7EEDDE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26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07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15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630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13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3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9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14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9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12191999" cy="2793906"/>
          </a:xfrm>
        </p:spPr>
        <p:txBody>
          <a:bodyPr>
            <a:noAutofit/>
          </a:bodyPr>
          <a:lstStyle/>
          <a:p>
            <a:r>
              <a:rPr lang="en-US" sz="9600" dirty="0" smtClean="0"/>
              <a:t>Welcome to</a:t>
            </a:r>
            <a:br>
              <a:rPr lang="en-US" sz="9600" dirty="0" smtClean="0"/>
            </a:br>
            <a:r>
              <a:rPr lang="en-US" sz="9600" dirty="0" smtClean="0"/>
              <a:t>Baby Rhyme Time!</a:t>
            </a:r>
            <a:endParaRPr lang="en-US" sz="9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" y="3985365"/>
            <a:ext cx="12191999" cy="2552069"/>
          </a:xfrm>
        </p:spPr>
        <p:txBody>
          <a:bodyPr>
            <a:noAutofit/>
          </a:bodyPr>
          <a:lstStyle/>
          <a:p>
            <a:pPr fontAlgn="base"/>
            <a:r>
              <a:rPr lang="en-US" sz="2800" dirty="0" smtClean="0"/>
              <a:t>This 15-20 minute program is best for babies ages 0 – 18 months                               and their caregivers to share rhymes</a:t>
            </a:r>
            <a:r>
              <a:rPr lang="en-US" sz="2800" dirty="0"/>
              <a:t>, chants, and songs </a:t>
            </a:r>
            <a:r>
              <a:rPr lang="en-US" sz="2800" dirty="0" smtClean="0"/>
              <a:t>                                            followed </a:t>
            </a:r>
            <a:r>
              <a:rPr lang="en-US" sz="2800" dirty="0"/>
              <a:t>by free play</a:t>
            </a:r>
            <a:r>
              <a:rPr lang="en-US" sz="2800" dirty="0" smtClean="0"/>
              <a:t>.</a:t>
            </a:r>
          </a:p>
          <a:p>
            <a:pPr fontAlgn="base"/>
            <a:r>
              <a:rPr lang="en-US" sz="2800" dirty="0" smtClean="0"/>
              <a:t>We’ll get started at 9:30 a.m.</a:t>
            </a:r>
          </a:p>
          <a:p>
            <a:pPr fontAlgn="base"/>
            <a:r>
              <a:rPr lang="en-US" sz="2800" dirty="0" smtClean="0"/>
              <a:t>-Miss Becky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Clap </a:t>
            </a:r>
            <a:r>
              <a:rPr lang="fr-FR" sz="4000" b="1" u="sng" dirty="0" err="1" smtClean="0"/>
              <a:t>Your</a:t>
            </a:r>
            <a:r>
              <a:rPr lang="fr-FR" sz="4000" b="1" u="sng" dirty="0" smtClean="0"/>
              <a:t> Hands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Clap, clap, clap your hands as slowly as you can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Clap, clap, clap your hands as quickly as you can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Roll, roll, roll your hands</a:t>
            </a:r>
            <a:r>
              <a:rPr lang="en-US" sz="3000" b="1" dirty="0" smtClean="0">
                <a:solidFill>
                  <a:schemeClr val="accent2"/>
                </a:solidFill>
              </a:rPr>
              <a:t>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Shake</a:t>
            </a:r>
            <a:r>
              <a:rPr lang="en-US" sz="3000" b="1" dirty="0" smtClean="0">
                <a:solidFill>
                  <a:schemeClr val="accent2"/>
                </a:solidFill>
              </a:rPr>
              <a:t>, shake, shake your hands…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cap="none" dirty="0" smtClean="0"/>
              <a:t>Mother and </a:t>
            </a:r>
            <a:r>
              <a:rPr lang="fr-FR" sz="4000" b="1" u="sng" cap="none" dirty="0" err="1" smtClean="0"/>
              <a:t>Father</a:t>
            </a:r>
            <a:r>
              <a:rPr lang="fr-FR" sz="4000" b="1" u="sng" cap="none" dirty="0" smtClean="0"/>
              <a:t> and </a:t>
            </a:r>
            <a:r>
              <a:rPr lang="fr-FR" sz="4000" b="1" u="sng" cap="none" dirty="0" err="1" smtClean="0"/>
              <a:t>Uncle</a:t>
            </a:r>
            <a:r>
              <a:rPr lang="fr-FR" sz="4000" b="1" u="sng" cap="none" dirty="0" smtClean="0"/>
              <a:t> John</a:t>
            </a:r>
            <a:endParaRPr lang="en-US" sz="4000" b="1" u="sng" cap="non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Mother and Father and Uncle John</a:t>
            </a:r>
          </a:p>
          <a:p>
            <a:pPr marL="45720" algn="ctr"/>
            <a:r>
              <a:rPr lang="en-US" sz="3000" b="1" dirty="0" smtClean="0"/>
              <a:t>Went to the market one by one</a:t>
            </a:r>
          </a:p>
          <a:p>
            <a:pPr marL="45720" algn="ctr"/>
            <a:r>
              <a:rPr lang="en-US" sz="3000" b="1" dirty="0" smtClean="0"/>
              <a:t>Mother fell off</a:t>
            </a:r>
          </a:p>
          <a:p>
            <a:pPr marL="45720" algn="ctr"/>
            <a:r>
              <a:rPr lang="en-US" sz="3000" b="1" dirty="0" smtClean="0"/>
              <a:t>And Father fell off</a:t>
            </a:r>
          </a:p>
          <a:p>
            <a:pPr marL="45720" algn="ctr"/>
            <a:r>
              <a:rPr lang="en-US" sz="3000" b="1" dirty="0" smtClean="0"/>
              <a:t>But Uncle John went on and on and on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31877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What does a dog say?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Bow-wow-wow.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What does a cat say?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Meow. Meow.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What does a dove say?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Coo </a:t>
            </a:r>
            <a:r>
              <a:rPr lang="en-US" sz="3000" b="1" dirty="0" err="1" smtClean="0">
                <a:solidFill>
                  <a:schemeClr val="accent2"/>
                </a:solidFill>
              </a:rPr>
              <a:t>coo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coo</a:t>
            </a:r>
            <a:r>
              <a:rPr lang="en-US" sz="3000" b="1" dirty="0" smtClean="0">
                <a:solidFill>
                  <a:schemeClr val="accent2"/>
                </a:solidFill>
              </a:rPr>
              <a:t>.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what do mommies and daddies say?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 love you!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What</a:t>
            </a:r>
            <a:r>
              <a:rPr lang="fr-FR" sz="4000" b="1" u="sng" dirty="0" smtClean="0">
                <a:solidFill>
                  <a:schemeClr val="accent1"/>
                </a:solidFill>
              </a:rPr>
              <a:t> Do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They</a:t>
            </a:r>
            <a:r>
              <a:rPr lang="fr-FR" sz="4000" b="1" u="sng" dirty="0" smtClean="0">
                <a:solidFill>
                  <a:schemeClr val="accent1"/>
                </a:solidFill>
              </a:rPr>
              <a:t> Say?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2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Bumble</a:t>
            </a:r>
            <a:r>
              <a:rPr lang="fr-FR" sz="4000" b="1" u="sng" dirty="0" err="1"/>
              <a:t>b</a:t>
            </a:r>
            <a:r>
              <a:rPr lang="fr-FR" sz="4000" b="1" u="sng" dirty="0" err="1" smtClean="0"/>
              <a:t>ee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08494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Bumblebee, bumblebee, on your nose – </a:t>
            </a:r>
            <a:r>
              <a:rPr lang="en-US" sz="3000" b="1" dirty="0" err="1" smtClean="0">
                <a:solidFill>
                  <a:schemeClr val="accent2"/>
                </a:solidFill>
              </a:rPr>
              <a:t>bzz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Bumblebee, bumblebee, on your toes – </a:t>
            </a:r>
            <a:r>
              <a:rPr lang="en-US" sz="3000" b="1" dirty="0" err="1" smtClean="0">
                <a:solidFill>
                  <a:schemeClr val="accent2"/>
                </a:solidFill>
              </a:rPr>
              <a:t>bzz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On your nose – </a:t>
            </a:r>
            <a:r>
              <a:rPr lang="en-US" sz="3000" b="1" dirty="0" err="1" smtClean="0">
                <a:solidFill>
                  <a:schemeClr val="accent2"/>
                </a:solidFill>
              </a:rPr>
              <a:t>bzz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On your toes – </a:t>
            </a:r>
            <a:r>
              <a:rPr lang="en-US" sz="3000" b="1" dirty="0" err="1" smtClean="0">
                <a:solidFill>
                  <a:schemeClr val="accent2"/>
                </a:solidFill>
              </a:rPr>
              <a:t>bzz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Go away you bumblebee!</a:t>
            </a:r>
          </a:p>
        </p:txBody>
      </p:sp>
    </p:spTree>
    <p:extLst>
      <p:ext uri="{BB962C8B-B14F-4D97-AF65-F5344CB8AC3E}">
        <p14:creationId xmlns:p14="http://schemas.microsoft.com/office/powerpoint/2010/main" val="194312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Giddy</a:t>
            </a:r>
            <a:r>
              <a:rPr lang="fr-FR" sz="4000" b="1" u="sng" dirty="0" smtClean="0"/>
              <a:t> Up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Giddy up, giddy up, giddy up horsey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Giddy up, giddy up, go </a:t>
            </a:r>
            <a:r>
              <a:rPr lang="en-US" sz="3000" b="1" dirty="0" err="1" smtClean="0">
                <a:solidFill>
                  <a:schemeClr val="accent2"/>
                </a:solidFill>
              </a:rPr>
              <a:t>go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go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Giddy up, giddy up, giddy up horsey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Giddy up, giddy up, </a:t>
            </a:r>
            <a:r>
              <a:rPr lang="en-US" sz="3000" b="1" dirty="0" err="1" smtClean="0">
                <a:solidFill>
                  <a:schemeClr val="accent2"/>
                </a:solidFill>
              </a:rPr>
              <a:t>whoaaa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cap="none" dirty="0" smtClean="0"/>
              <a:t>Old Macdonald </a:t>
            </a:r>
            <a:r>
              <a:rPr lang="fr-FR" sz="4000" b="1" u="sng" cap="none" dirty="0" err="1"/>
              <a:t>H</a:t>
            </a:r>
            <a:r>
              <a:rPr lang="fr-FR" sz="4000" b="1" u="sng" cap="none" dirty="0" err="1" smtClean="0"/>
              <a:t>ad</a:t>
            </a:r>
            <a:r>
              <a:rPr lang="fr-FR" sz="4000" b="1" u="sng" cap="none" dirty="0" smtClean="0"/>
              <a:t> a </a:t>
            </a:r>
            <a:r>
              <a:rPr lang="fr-FR" sz="4000" b="1" u="sng" cap="none" dirty="0" err="1" smtClean="0"/>
              <a:t>Farm</a:t>
            </a:r>
            <a:endParaRPr lang="en-US" sz="4000" b="1" u="sng" cap="non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2850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Old MacDonald had a farm, E-I-E-I-O</a:t>
            </a:r>
          </a:p>
          <a:p>
            <a:pPr marL="45720" algn="ctr"/>
            <a:r>
              <a:rPr lang="en-US" sz="3000" b="1" dirty="0" smtClean="0"/>
              <a:t>And on that farm he had a cow, E-I-E-I-O</a:t>
            </a:r>
          </a:p>
          <a:p>
            <a:pPr marL="45720" algn="ctr"/>
            <a:r>
              <a:rPr lang="en-US" sz="3000" b="1" dirty="0" smtClean="0"/>
              <a:t>With a moo, moo here, And a moo, moo there</a:t>
            </a:r>
          </a:p>
          <a:p>
            <a:pPr marL="45720" algn="ctr"/>
            <a:r>
              <a:rPr lang="en-US" sz="3000" b="1" dirty="0" smtClean="0"/>
              <a:t>Here a moo, there a moo, Everywhere a moo, moo</a:t>
            </a:r>
          </a:p>
          <a:p>
            <a:pPr marL="45720" algn="ctr"/>
            <a:r>
              <a:rPr lang="en-US" sz="3000" b="1" dirty="0" smtClean="0"/>
              <a:t>Old MacDonald had a farm, E-I-E-I-O</a:t>
            </a:r>
          </a:p>
          <a:p>
            <a:pPr marL="45720" algn="ctr"/>
            <a:endParaRPr lang="en-US" sz="3000" b="1" dirty="0"/>
          </a:p>
          <a:p>
            <a:pPr marL="45720" algn="ctr"/>
            <a:r>
              <a:rPr lang="en-US" sz="3000" b="1" dirty="0" smtClean="0"/>
              <a:t>One more!</a:t>
            </a:r>
          </a:p>
          <a:p>
            <a:pPr marL="45720" algn="ctr"/>
            <a:r>
              <a:rPr lang="en-US" sz="3000" b="1" dirty="0" smtClean="0"/>
              <a:t>And on that farm he had </a:t>
            </a:r>
            <a:r>
              <a:rPr lang="en-US" sz="3000" b="1" dirty="0" smtClean="0"/>
              <a:t>a...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53731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Creeping, creeping little flea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Up my leg and past my knee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To my tummy, on he goes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Past my chin and to my nose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Now he’s creeping down my chin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To my tummy, once again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Down my leg and past my knee</a:t>
            </a:r>
          </a:p>
          <a:p>
            <a:pPr marL="4572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To my toe that little flea – GOTCHA!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Little</a:t>
            </a:r>
            <a:r>
              <a:rPr lang="fr-FR" sz="4000" b="1" u="sng" dirty="0" smtClean="0">
                <a:solidFill>
                  <a:schemeClr val="accent1"/>
                </a:solidFill>
              </a:rPr>
              <a:t>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Flea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015917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soda </a:t>
            </a:r>
            <a:r>
              <a:rPr lang="en-US" sz="3000" b="1" dirty="0" err="1" smtClean="0">
                <a:solidFill>
                  <a:schemeClr val="accent2"/>
                </a:solidFill>
              </a:rPr>
              <a:t>crocka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boo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soda </a:t>
            </a:r>
            <a:r>
              <a:rPr lang="en-US" sz="3000" b="1" dirty="0" err="1" smtClean="0">
                <a:solidFill>
                  <a:schemeClr val="accent2"/>
                </a:solidFill>
              </a:rPr>
              <a:t>crocka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Up goes you</a:t>
            </a:r>
            <a:r>
              <a:rPr lang="en-US" sz="30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soda </a:t>
            </a:r>
            <a:r>
              <a:rPr lang="en-US" sz="3000" b="1" dirty="0" err="1" smtClean="0">
                <a:solidFill>
                  <a:schemeClr val="accent2"/>
                </a:solidFill>
              </a:rPr>
              <a:t>crocka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boo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Acka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backa</a:t>
            </a:r>
            <a:r>
              <a:rPr lang="en-US" sz="3000" b="1" dirty="0" smtClean="0">
                <a:solidFill>
                  <a:schemeClr val="accent2"/>
                </a:solidFill>
              </a:rPr>
              <a:t> soda </a:t>
            </a:r>
            <a:r>
              <a:rPr lang="en-US" sz="3000" b="1" dirty="0" err="1" smtClean="0">
                <a:solidFill>
                  <a:schemeClr val="accent2"/>
                </a:solidFill>
              </a:rPr>
              <a:t>crocka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 love you!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Acka</a:t>
            </a:r>
            <a:r>
              <a:rPr lang="fr-FR" sz="4000" b="1" u="sng" dirty="0" smtClean="0">
                <a:solidFill>
                  <a:schemeClr val="accent1"/>
                </a:solidFill>
              </a:rPr>
              <a:t>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Backa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9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One I Love You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One I love you, two I love you,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accent2"/>
                </a:solidFill>
              </a:rPr>
              <a:t>T</a:t>
            </a:r>
            <a:r>
              <a:rPr lang="en-US" sz="3000" b="1" dirty="0" smtClean="0">
                <a:solidFill>
                  <a:schemeClr val="accent2"/>
                </a:solidFill>
              </a:rPr>
              <a:t>hree I love you so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Four I love you, five I love you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accent2"/>
                </a:solidFill>
              </a:rPr>
              <a:t>R</a:t>
            </a:r>
            <a:r>
              <a:rPr lang="en-US" sz="3000" b="1" dirty="0" smtClean="0">
                <a:solidFill>
                  <a:schemeClr val="accent2"/>
                </a:solidFill>
              </a:rPr>
              <a:t>ock you to and fro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Six I love you, seven I love you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accent2"/>
                </a:solidFill>
              </a:rPr>
              <a:t>E</a:t>
            </a:r>
            <a:r>
              <a:rPr lang="en-US" sz="3000" b="1" dirty="0" smtClean="0">
                <a:solidFill>
                  <a:schemeClr val="accent2"/>
                </a:solidFill>
              </a:rPr>
              <a:t>ight you love me too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Nine I love you, ten I love you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My bouncing buckaroo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94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A </a:t>
            </a:r>
            <a:r>
              <a:rPr lang="fr-FR" sz="4000" b="1" u="sng" dirty="0" err="1" smtClean="0"/>
              <a:t>Bouncing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We</a:t>
            </a:r>
            <a:r>
              <a:rPr lang="fr-FR" sz="4000" b="1" u="sng" dirty="0" smtClean="0"/>
              <a:t> Will Go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 bouncing we will go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 bouncing we will go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Hi-ho the </a:t>
            </a:r>
            <a:r>
              <a:rPr lang="en-US" sz="3000" b="1" dirty="0" err="1" smtClean="0">
                <a:solidFill>
                  <a:schemeClr val="accent2"/>
                </a:solidFill>
              </a:rPr>
              <a:t>derry</a:t>
            </a:r>
            <a:r>
              <a:rPr lang="en-US" sz="3000" b="1" dirty="0" smtClean="0">
                <a:solidFill>
                  <a:schemeClr val="accent2"/>
                </a:solidFill>
              </a:rPr>
              <a:t>-o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 bouncing we will go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 tickling we will go…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 hugging we will go…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Wave</a:t>
            </a:r>
            <a:r>
              <a:rPr lang="fr-FR" sz="4000" b="1" u="sng" dirty="0" smtClean="0"/>
              <a:t> Hello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122444"/>
            <a:ext cx="9372600" cy="57607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Wave, wave, wave hello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Wave hello together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Wave, wave, wave hello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Wave hello together</a:t>
            </a:r>
          </a:p>
          <a:p>
            <a:pPr marL="45720" indent="0" algn="ctr"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lalala</a:t>
            </a:r>
            <a:r>
              <a:rPr lang="en-US" sz="3000" b="1" dirty="0" smtClean="0">
                <a:solidFill>
                  <a:schemeClr val="accent2"/>
                </a:solidFill>
              </a:rPr>
              <a:t>,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r>
              <a:rPr lang="en-US" sz="3000" b="1" dirty="0" smtClean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err="1">
                <a:solidFill>
                  <a:schemeClr val="accent2"/>
                </a:solidFill>
              </a:rPr>
              <a:t>Lala</a:t>
            </a:r>
            <a:r>
              <a:rPr lang="en-US" sz="3000" b="1" dirty="0">
                <a:solidFill>
                  <a:schemeClr val="accent2"/>
                </a:solidFill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</a:rPr>
              <a:t>lala</a:t>
            </a:r>
            <a:r>
              <a:rPr lang="en-US" sz="3000" b="1" dirty="0">
                <a:solidFill>
                  <a:schemeClr val="accent2"/>
                </a:solidFill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</a:rPr>
              <a:t>lalala</a:t>
            </a:r>
            <a:r>
              <a:rPr lang="en-US" sz="3000" b="1" dirty="0">
                <a:solidFill>
                  <a:schemeClr val="accent2"/>
                </a:solidFill>
              </a:rPr>
              <a:t>, </a:t>
            </a:r>
            <a:r>
              <a:rPr lang="en-US" sz="3000" b="1" dirty="0" err="1">
                <a:solidFill>
                  <a:schemeClr val="accent2"/>
                </a:solidFill>
              </a:rPr>
              <a:t>lala</a:t>
            </a:r>
            <a:r>
              <a:rPr lang="en-US" sz="3000" b="1" dirty="0">
                <a:solidFill>
                  <a:schemeClr val="accent2"/>
                </a:solidFill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</a:rPr>
              <a:t>lala</a:t>
            </a:r>
            <a:r>
              <a:rPr lang="en-US" sz="3000" b="1" dirty="0">
                <a:solidFill>
                  <a:schemeClr val="accent2"/>
                </a:solidFill>
              </a:rPr>
              <a:t> </a:t>
            </a:r>
            <a:r>
              <a:rPr lang="en-US" sz="3000" b="1" dirty="0" err="1" smtClean="0">
                <a:solidFill>
                  <a:schemeClr val="accent2"/>
                </a:solidFill>
              </a:rPr>
              <a:t>lala</a:t>
            </a: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Clap, clap, clap hello…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Tap, tap, tap hello…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Hurry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Scurry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Little</a:t>
            </a:r>
            <a:r>
              <a:rPr lang="fr-FR" sz="4000" b="1" u="sng" dirty="0" smtClean="0"/>
              <a:t> Mouse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016328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Hurry scurry little mouse</a:t>
            </a:r>
          </a:p>
          <a:p>
            <a:pPr marL="45720" algn="ctr"/>
            <a:r>
              <a:rPr lang="en-US" sz="3000" b="1" dirty="0" smtClean="0"/>
              <a:t>Starts down at your toes</a:t>
            </a:r>
          </a:p>
          <a:p>
            <a:pPr marL="45720" algn="ctr"/>
            <a:r>
              <a:rPr lang="en-US" sz="3000" b="1" dirty="0" smtClean="0"/>
              <a:t>Hurry scurry little mouse</a:t>
            </a:r>
          </a:p>
          <a:p>
            <a:pPr marL="45720" algn="ctr"/>
            <a:r>
              <a:rPr lang="en-US" sz="3000" b="1" dirty="0" smtClean="0"/>
              <a:t>Past your knees he goes</a:t>
            </a:r>
          </a:p>
          <a:p>
            <a:pPr marL="45720" algn="ctr"/>
            <a:r>
              <a:rPr lang="en-US" sz="3000" b="1" dirty="0" smtClean="0"/>
              <a:t>Hurry scurry little mouse</a:t>
            </a:r>
          </a:p>
          <a:p>
            <a:pPr marL="45720" algn="ctr"/>
            <a:r>
              <a:rPr lang="en-US" sz="3000" b="1" dirty="0" smtClean="0"/>
              <a:t>Past where your tummy is</a:t>
            </a:r>
          </a:p>
          <a:p>
            <a:pPr marL="45720" algn="ctr"/>
            <a:r>
              <a:rPr lang="en-US" sz="3000" b="1" dirty="0" smtClean="0"/>
              <a:t>Hurry scurry little mouse</a:t>
            </a:r>
          </a:p>
          <a:p>
            <a:pPr marL="45720" algn="ctr"/>
            <a:r>
              <a:rPr lang="en-US" sz="3000" b="1" dirty="0" smtClean="0"/>
              <a:t>Give you a mousey kiss</a:t>
            </a:r>
          </a:p>
          <a:p>
            <a:pPr marL="45720" algn="ctr"/>
            <a:r>
              <a:rPr lang="en-US" sz="3000" b="1" dirty="0" smtClean="0"/>
              <a:t>MWAH!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25750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(we’ll do this one twice!)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I’m a piece of popcorn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Put me in the pot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Shake me, shake me, shake me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watch me POP!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smtClean="0">
                <a:solidFill>
                  <a:schemeClr val="accent1"/>
                </a:solidFill>
              </a:rPr>
              <a:t>Popcorn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0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Two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Little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Blackbirds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Two little blackbirds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Sitting on a hill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One named </a:t>
            </a:r>
            <a:r>
              <a:rPr lang="en-US" sz="3000" b="1" dirty="0" smtClean="0">
                <a:solidFill>
                  <a:schemeClr val="accent2"/>
                </a:solidFill>
              </a:rPr>
              <a:t>Jack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One named </a:t>
            </a:r>
            <a:r>
              <a:rPr lang="en-US" sz="3000" b="1" dirty="0" smtClean="0">
                <a:solidFill>
                  <a:schemeClr val="accent2"/>
                </a:solidFill>
              </a:rPr>
              <a:t>Jill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Fly </a:t>
            </a:r>
            <a:r>
              <a:rPr lang="en-US" sz="3000" b="1" dirty="0" smtClean="0">
                <a:solidFill>
                  <a:schemeClr val="accent2"/>
                </a:solidFill>
              </a:rPr>
              <a:t>away Jack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Fly away Jill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Come back Jack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Come back Jill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8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This </a:t>
            </a:r>
            <a:r>
              <a:rPr lang="fr-FR" sz="4000" b="1" u="sng" dirty="0" err="1" smtClean="0"/>
              <a:t>is</a:t>
            </a:r>
            <a:r>
              <a:rPr lang="fr-FR" sz="4000" b="1" u="sng" dirty="0" smtClean="0"/>
              <a:t> the </a:t>
            </a:r>
            <a:r>
              <a:rPr lang="fr-FR" sz="4000" b="1" u="sng" dirty="0" err="1" smtClean="0"/>
              <a:t>Way</a:t>
            </a:r>
            <a:r>
              <a:rPr lang="fr-FR" sz="4000" b="1" u="sng" dirty="0" smtClean="0"/>
              <a:t> the Ladies Ride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1912" y="1057959"/>
            <a:ext cx="11708524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This is the way the ladies </a:t>
            </a:r>
            <a:r>
              <a:rPr lang="en-US" sz="2800" b="1" dirty="0" smtClean="0">
                <a:solidFill>
                  <a:schemeClr val="accent2"/>
                </a:solidFill>
              </a:rPr>
              <a:t>ride, the ladies ride, the ladies ride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accent2"/>
                </a:solidFill>
              </a:rPr>
              <a:t>This is the way the ladies </a:t>
            </a:r>
            <a:r>
              <a:rPr lang="en-US" sz="2800" b="1" dirty="0" smtClean="0">
                <a:solidFill>
                  <a:schemeClr val="accent2"/>
                </a:solidFill>
              </a:rPr>
              <a:t>ride - </a:t>
            </a:r>
            <a:r>
              <a:rPr lang="en-US" sz="2800" b="1" dirty="0" err="1" smtClean="0">
                <a:solidFill>
                  <a:schemeClr val="accent2"/>
                </a:solidFill>
              </a:rPr>
              <a:t>nim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nim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nim</a:t>
            </a:r>
            <a:r>
              <a:rPr lang="en-US" sz="28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endParaRPr lang="en-US" sz="14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This is the way the </a:t>
            </a:r>
            <a:r>
              <a:rPr lang="en-US" sz="2800" b="1" dirty="0" smtClean="0">
                <a:solidFill>
                  <a:schemeClr val="accent2"/>
                </a:solidFill>
              </a:rPr>
              <a:t>gentlemen </a:t>
            </a:r>
            <a:r>
              <a:rPr lang="en-US" sz="2800" b="1" dirty="0" smtClean="0">
                <a:solidFill>
                  <a:schemeClr val="accent2"/>
                </a:solidFill>
              </a:rPr>
              <a:t>ride, the gentlemen ride, </a:t>
            </a:r>
            <a:r>
              <a:rPr lang="en-US" sz="2800" b="1" dirty="0">
                <a:solidFill>
                  <a:schemeClr val="accent2"/>
                </a:solidFill>
              </a:rPr>
              <a:t>the </a:t>
            </a:r>
            <a:r>
              <a:rPr lang="en-US" sz="2800" b="1" dirty="0" smtClean="0">
                <a:solidFill>
                  <a:schemeClr val="accent2"/>
                </a:solidFill>
              </a:rPr>
              <a:t>gentlemen ride</a:t>
            </a:r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accent2"/>
                </a:solidFill>
              </a:rPr>
              <a:t>This is the way the </a:t>
            </a:r>
            <a:r>
              <a:rPr lang="en-US" sz="2800" b="1" dirty="0" smtClean="0">
                <a:solidFill>
                  <a:schemeClr val="accent2"/>
                </a:solidFill>
              </a:rPr>
              <a:t>gentlemen </a:t>
            </a:r>
            <a:r>
              <a:rPr lang="en-US" sz="2800" b="1" dirty="0">
                <a:solidFill>
                  <a:schemeClr val="accent2"/>
                </a:solidFill>
              </a:rPr>
              <a:t>ride </a:t>
            </a:r>
            <a:r>
              <a:rPr lang="en-US" sz="2800" b="1" dirty="0" smtClean="0">
                <a:solidFill>
                  <a:schemeClr val="accent2"/>
                </a:solidFill>
              </a:rPr>
              <a:t>- trim </a:t>
            </a:r>
            <a:r>
              <a:rPr lang="en-US" sz="2800" b="1" dirty="0" smtClean="0">
                <a:solidFill>
                  <a:schemeClr val="accent2"/>
                </a:solidFill>
              </a:rPr>
              <a:t>trim </a:t>
            </a:r>
            <a:r>
              <a:rPr lang="en-US" sz="2800" b="1" dirty="0" err="1" smtClean="0">
                <a:solidFill>
                  <a:schemeClr val="accent2"/>
                </a:solidFill>
              </a:rPr>
              <a:t>trim</a:t>
            </a:r>
            <a:r>
              <a:rPr lang="en-US" sz="28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endParaRPr lang="en-US" sz="14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This is the way the farmers </a:t>
            </a:r>
            <a:r>
              <a:rPr lang="en-US" sz="2800" b="1" dirty="0">
                <a:solidFill>
                  <a:schemeClr val="accent2"/>
                </a:solidFill>
              </a:rPr>
              <a:t>ride, the farmers </a:t>
            </a:r>
            <a:r>
              <a:rPr lang="en-US" sz="2800" b="1" dirty="0" smtClean="0">
                <a:solidFill>
                  <a:schemeClr val="accent2"/>
                </a:solidFill>
              </a:rPr>
              <a:t>ride,</a:t>
            </a:r>
            <a:r>
              <a:rPr lang="en-US" sz="2800" b="1" dirty="0">
                <a:solidFill>
                  <a:schemeClr val="accent2"/>
                </a:solidFill>
              </a:rPr>
              <a:t> the farmers ride</a:t>
            </a:r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accent2"/>
                </a:solidFill>
              </a:rPr>
              <a:t>This is the way the farmers ride </a:t>
            </a:r>
            <a:r>
              <a:rPr lang="en-US" sz="2800" b="1" dirty="0" smtClean="0">
                <a:solidFill>
                  <a:schemeClr val="accent2"/>
                </a:solidFill>
              </a:rPr>
              <a:t>- trot </a:t>
            </a:r>
            <a:r>
              <a:rPr lang="en-US" sz="2800" b="1" dirty="0" err="1" smtClean="0">
                <a:solidFill>
                  <a:schemeClr val="accent2"/>
                </a:solidFill>
              </a:rPr>
              <a:t>trot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trot</a:t>
            </a:r>
            <a:r>
              <a:rPr lang="en-US" sz="2800" b="1" dirty="0" smtClean="0">
                <a:solidFill>
                  <a:schemeClr val="accent2"/>
                </a:solidFill>
              </a:rPr>
              <a:t>!</a:t>
            </a:r>
          </a:p>
          <a:p>
            <a:pPr marL="45720" indent="0" algn="ctr">
              <a:buNone/>
            </a:pPr>
            <a:endParaRPr lang="en-US" sz="14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And this is the way the hunters </a:t>
            </a:r>
            <a:r>
              <a:rPr lang="en-US" sz="2800" b="1" dirty="0">
                <a:solidFill>
                  <a:schemeClr val="accent2"/>
                </a:solidFill>
              </a:rPr>
              <a:t>ride, the hunters </a:t>
            </a:r>
            <a:r>
              <a:rPr lang="en-US" sz="2800" b="1" dirty="0" smtClean="0">
                <a:solidFill>
                  <a:schemeClr val="accent2"/>
                </a:solidFill>
              </a:rPr>
              <a:t>ride, </a:t>
            </a:r>
            <a:r>
              <a:rPr lang="en-US" sz="2800" b="1" dirty="0">
                <a:solidFill>
                  <a:schemeClr val="accent2"/>
                </a:solidFill>
              </a:rPr>
              <a:t>the hunters </a:t>
            </a:r>
            <a:r>
              <a:rPr lang="en-US" sz="2800" b="1" dirty="0" smtClean="0">
                <a:solidFill>
                  <a:schemeClr val="accent2"/>
                </a:solidFill>
              </a:rPr>
              <a:t>ride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This </a:t>
            </a:r>
            <a:r>
              <a:rPr lang="en-US" sz="2800" b="1" dirty="0">
                <a:solidFill>
                  <a:schemeClr val="accent2"/>
                </a:solidFill>
              </a:rPr>
              <a:t>is the way the hunters </a:t>
            </a:r>
            <a:r>
              <a:rPr lang="en-US" sz="2800" b="1" dirty="0" smtClean="0">
                <a:solidFill>
                  <a:schemeClr val="accent2"/>
                </a:solidFill>
              </a:rPr>
              <a:t>ride - gallop </a:t>
            </a:r>
            <a:r>
              <a:rPr lang="en-US" sz="2800" b="1" dirty="0" err="1" smtClean="0">
                <a:solidFill>
                  <a:schemeClr val="accent2"/>
                </a:solidFill>
              </a:rPr>
              <a:t>gallop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gallop</a:t>
            </a:r>
            <a:r>
              <a:rPr lang="en-US" sz="2800" b="1" dirty="0" smtClean="0">
                <a:solidFill>
                  <a:schemeClr val="accent2"/>
                </a:solidFill>
              </a:rPr>
              <a:t>!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7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Rain </a:t>
            </a:r>
            <a:r>
              <a:rPr lang="fr-FR" sz="4000" b="1" u="sng" dirty="0" err="1" smtClean="0"/>
              <a:t>is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Falling</a:t>
            </a:r>
            <a:r>
              <a:rPr lang="fr-FR" sz="4000" b="1" u="sng" dirty="0" smtClean="0"/>
              <a:t> Down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Rain is falling down, splash!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Rain is falling down, splash!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Pitter patter, pitter patter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Rain is falling down, splash!</a:t>
            </a:r>
          </a:p>
          <a:p>
            <a:pPr marL="45720" indent="0" algn="ctr"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 sun is peeking out, peek-a-boo!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 sun is peeking out, peek-a-boo!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Peeking here and peeking there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 sun is peeking out, peek-a-boo!</a:t>
            </a:r>
          </a:p>
        </p:txBody>
      </p:sp>
    </p:spTree>
    <p:extLst>
      <p:ext uri="{BB962C8B-B14F-4D97-AF65-F5344CB8AC3E}">
        <p14:creationId xmlns:p14="http://schemas.microsoft.com/office/powerpoint/2010/main" val="24227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You Are </a:t>
            </a:r>
            <a:r>
              <a:rPr lang="fr-FR" sz="4000" b="1" u="sng" dirty="0" err="1" smtClean="0"/>
              <a:t>My</a:t>
            </a:r>
            <a:r>
              <a:rPr lang="fr-FR" sz="4000" b="1" u="sng" dirty="0" smtClean="0"/>
              <a:t> Sunshine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 are my sunshine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My only sunshine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 make me happy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When skies are gray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You’ll never know dear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How much I love you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Please don’t take my sunshine away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7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I </a:t>
            </a:r>
            <a:r>
              <a:rPr lang="fr-FR" sz="4000" b="1" u="sng" dirty="0" err="1" smtClean="0"/>
              <a:t>Bounce</a:t>
            </a:r>
            <a:r>
              <a:rPr lang="fr-FR" sz="4000" b="1" u="sng" dirty="0" smtClean="0"/>
              <a:t> You </a:t>
            </a:r>
            <a:r>
              <a:rPr lang="fr-FR" sz="4000" b="1" u="sng" dirty="0" err="1" smtClean="0"/>
              <a:t>Here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I bounce you here</a:t>
            </a:r>
          </a:p>
          <a:p>
            <a:pPr marL="45720" algn="ctr"/>
            <a:r>
              <a:rPr lang="en-US" sz="3000" b="1" dirty="0" smtClean="0"/>
              <a:t>I bounce you there</a:t>
            </a:r>
          </a:p>
          <a:p>
            <a:pPr marL="45720" algn="ctr"/>
            <a:r>
              <a:rPr lang="en-US" sz="3000" b="1" dirty="0" smtClean="0"/>
              <a:t>I bounce you, bounce you everywhere</a:t>
            </a:r>
          </a:p>
          <a:p>
            <a:pPr marL="45720" algn="ctr"/>
            <a:endParaRPr lang="en-US" sz="3000" b="1" dirty="0"/>
          </a:p>
          <a:p>
            <a:pPr marL="45720" algn="ctr"/>
            <a:r>
              <a:rPr lang="en-US" sz="3000" b="1" dirty="0" smtClean="0"/>
              <a:t>I tickle you here…</a:t>
            </a:r>
          </a:p>
          <a:p>
            <a:pPr marL="45720" algn="ctr"/>
            <a:r>
              <a:rPr lang="en-US" sz="3000" b="1" dirty="0" smtClean="0"/>
              <a:t>I hug you here…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29155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(we’ll do this one twice!)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These are baby’s fingers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These are baby’s toes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This is baby’s belly button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Round and round it goes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These</a:t>
            </a:r>
            <a:r>
              <a:rPr lang="fr-FR" sz="4000" b="1" u="sng" dirty="0" smtClean="0">
                <a:solidFill>
                  <a:schemeClr val="accent1"/>
                </a:solidFill>
              </a:rPr>
              <a:t> Are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Baby’s</a:t>
            </a:r>
            <a:r>
              <a:rPr lang="fr-FR" sz="4000" b="1" u="sng" dirty="0" smtClean="0">
                <a:solidFill>
                  <a:schemeClr val="accent1"/>
                </a:solidFill>
              </a:rPr>
              <a:t>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Fingers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61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Baby a </a:t>
            </a:r>
            <a:r>
              <a:rPr lang="fr-FR" sz="4000" b="1" u="sng" dirty="0" err="1" smtClean="0"/>
              <a:t>Go-Go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Baby a go-go, </a:t>
            </a:r>
            <a:r>
              <a:rPr lang="en-US" sz="3000" b="1" dirty="0" err="1" smtClean="0">
                <a:solidFill>
                  <a:schemeClr val="accent2"/>
                </a:solidFill>
              </a:rPr>
              <a:t>yee</a:t>
            </a:r>
            <a:r>
              <a:rPr lang="en-US" sz="3000" b="1" dirty="0" smtClean="0">
                <a:solidFill>
                  <a:schemeClr val="accent2"/>
                </a:solidFill>
              </a:rPr>
              <a:t> haw!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Baby a go-go, </a:t>
            </a:r>
            <a:r>
              <a:rPr lang="en-US" sz="3000" b="1" dirty="0" err="1" smtClean="0">
                <a:solidFill>
                  <a:schemeClr val="accent2"/>
                </a:solidFill>
              </a:rPr>
              <a:t>yee</a:t>
            </a:r>
            <a:r>
              <a:rPr lang="en-US" sz="3000" b="1" dirty="0" smtClean="0">
                <a:solidFill>
                  <a:schemeClr val="accent2"/>
                </a:solidFill>
              </a:rPr>
              <a:t>-haw!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Baby a go-go, </a:t>
            </a:r>
            <a:r>
              <a:rPr lang="en-US" sz="3000" b="1" dirty="0" err="1" smtClean="0">
                <a:solidFill>
                  <a:schemeClr val="accent2"/>
                </a:solidFill>
              </a:rPr>
              <a:t>yee</a:t>
            </a:r>
            <a:r>
              <a:rPr lang="en-US" sz="3000" b="1" dirty="0" smtClean="0">
                <a:solidFill>
                  <a:schemeClr val="accent2"/>
                </a:solidFill>
              </a:rPr>
              <a:t> haw!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Baby a go-go, hug!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5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I’m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Being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Followed</a:t>
            </a:r>
            <a:r>
              <a:rPr lang="fr-FR" sz="4000" b="1" u="sng" dirty="0" smtClean="0"/>
              <a:t> by a </a:t>
            </a:r>
            <a:r>
              <a:rPr lang="fr-FR" sz="4000" b="1" u="sng" dirty="0" err="1" smtClean="0"/>
              <a:t>Big</a:t>
            </a:r>
            <a:r>
              <a:rPr lang="fr-FR" sz="4000" b="1" u="sng" dirty="0" smtClean="0"/>
              <a:t> Brown Spider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990351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I’m being followed by a big brown spider</a:t>
            </a:r>
          </a:p>
          <a:p>
            <a:pPr marL="45720" algn="ctr"/>
            <a:r>
              <a:rPr lang="en-US" sz="3000" b="1" dirty="0" smtClean="0"/>
              <a:t>And I don’t like it very much</a:t>
            </a:r>
          </a:p>
          <a:p>
            <a:pPr marL="45720" algn="ctr"/>
            <a:r>
              <a:rPr lang="en-US" sz="3000" b="1" dirty="0" smtClean="0"/>
              <a:t>Oh no, she’s up to my toe</a:t>
            </a:r>
          </a:p>
          <a:p>
            <a:pPr marL="45720" algn="ctr"/>
            <a:r>
              <a:rPr lang="en-US" sz="3000" b="1" dirty="0" smtClean="0"/>
              <a:t>Oh gee, she’s up to my knee</a:t>
            </a:r>
          </a:p>
          <a:p>
            <a:pPr marL="45720" algn="ctr"/>
            <a:r>
              <a:rPr lang="en-US" sz="3000" b="1" dirty="0" smtClean="0"/>
              <a:t>Oh fiddle, she’s up to my middle</a:t>
            </a:r>
          </a:p>
          <a:p>
            <a:pPr marL="45720" algn="ctr"/>
            <a:r>
              <a:rPr lang="en-US" sz="3000" b="1" dirty="0" smtClean="0"/>
              <a:t>Oh heck, she’s up to my neck</a:t>
            </a:r>
          </a:p>
          <a:p>
            <a:pPr marL="45720" algn="ctr"/>
            <a:r>
              <a:rPr lang="en-US" sz="3000" b="1" dirty="0" smtClean="0"/>
              <a:t>Oh dread, she’s on top of my head</a:t>
            </a:r>
          </a:p>
          <a:p>
            <a:pPr marL="45720" algn="ctr"/>
            <a:r>
              <a:rPr lang="en-US" sz="3000" b="1" dirty="0" smtClean="0"/>
              <a:t>And she…</a:t>
            </a:r>
          </a:p>
          <a:p>
            <a:pPr marL="45720" algn="ctr"/>
            <a:r>
              <a:rPr lang="en-US" sz="3000" b="1" dirty="0" smtClean="0"/>
              <a:t>Tickle, tickle, tickle, tickle, tickles!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3035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The More </a:t>
            </a:r>
            <a:r>
              <a:rPr lang="fr-FR" sz="4000" b="1" u="sng" dirty="0" err="1" smtClean="0"/>
              <a:t>We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Get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Together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The more we get together, together, together</a:t>
            </a:r>
          </a:p>
          <a:p>
            <a:pPr marL="45720" algn="ctr"/>
            <a:r>
              <a:rPr lang="en-US" sz="3000" b="1" dirty="0" smtClean="0"/>
              <a:t>The more we get together, the happier we’ll be</a:t>
            </a:r>
          </a:p>
          <a:p>
            <a:pPr marL="45720" algn="ctr"/>
            <a:r>
              <a:rPr lang="en-US" sz="3000" b="1" dirty="0" smtClean="0"/>
              <a:t>For your friends are my friends</a:t>
            </a:r>
          </a:p>
          <a:p>
            <a:pPr marL="45720" algn="ctr"/>
            <a:r>
              <a:rPr lang="en-US" sz="3000" b="1" dirty="0" smtClean="0"/>
              <a:t>And my friends are your friends</a:t>
            </a:r>
          </a:p>
          <a:p>
            <a:pPr marL="45720" algn="ctr"/>
            <a:r>
              <a:rPr lang="en-US" sz="3000" b="1" dirty="0" smtClean="0"/>
              <a:t>The more we get together, the happier we’ll be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Bumpin</a:t>
            </a:r>
            <a:r>
              <a:rPr lang="en-US" sz="3000" b="1" dirty="0" smtClean="0">
                <a:solidFill>
                  <a:schemeClr val="accent2"/>
                </a:solidFill>
              </a:rPr>
              <a:t>’ up and down in my little red wagon</a:t>
            </a:r>
          </a:p>
          <a:p>
            <a:pPr marL="45720" indent="0" algn="ctr">
              <a:buNone/>
            </a:pPr>
            <a:r>
              <a:rPr lang="en-US" sz="3000" b="1" dirty="0" err="1">
                <a:solidFill>
                  <a:schemeClr val="accent2"/>
                </a:solidFill>
              </a:rPr>
              <a:t>Bumpin</a:t>
            </a:r>
            <a:r>
              <a:rPr lang="en-US" sz="3000" b="1" dirty="0">
                <a:solidFill>
                  <a:schemeClr val="accent2"/>
                </a:solidFill>
              </a:rPr>
              <a:t>’ up and down in my little red wagon</a:t>
            </a:r>
          </a:p>
          <a:p>
            <a:pPr marL="45720" indent="0" algn="ctr">
              <a:buNone/>
            </a:pPr>
            <a:r>
              <a:rPr lang="en-US" sz="3000" b="1" dirty="0" err="1">
                <a:solidFill>
                  <a:schemeClr val="accent2"/>
                </a:solidFill>
              </a:rPr>
              <a:t>Bumpin</a:t>
            </a:r>
            <a:r>
              <a:rPr lang="en-US" sz="3000" b="1" dirty="0">
                <a:solidFill>
                  <a:schemeClr val="accent2"/>
                </a:solidFill>
              </a:rPr>
              <a:t>’ up and down in my little red wagon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Won’t you be my </a:t>
            </a:r>
            <a:r>
              <a:rPr lang="en-US" sz="3000" b="1" dirty="0" err="1" smtClean="0">
                <a:solidFill>
                  <a:schemeClr val="accent2"/>
                </a:solidFill>
              </a:rPr>
              <a:t>darlin</a:t>
            </a:r>
            <a:r>
              <a:rPr lang="en-US" sz="3000" b="1" dirty="0" smtClean="0">
                <a:solidFill>
                  <a:schemeClr val="accent2"/>
                </a:solidFill>
              </a:rPr>
              <a:t>’?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 wheel fell off and the axel’s broken…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Baby’s </a:t>
            </a:r>
            <a:r>
              <a:rPr lang="en-US" sz="3000" b="1" dirty="0" err="1" smtClean="0">
                <a:solidFill>
                  <a:schemeClr val="accent2"/>
                </a:solidFill>
              </a:rPr>
              <a:t>gonna</a:t>
            </a:r>
            <a:r>
              <a:rPr lang="en-US" sz="3000" b="1" dirty="0" smtClean="0">
                <a:solidFill>
                  <a:schemeClr val="accent2"/>
                </a:solidFill>
              </a:rPr>
              <a:t> fix it with a hammer…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err="1" smtClean="0">
                <a:solidFill>
                  <a:schemeClr val="accent2"/>
                </a:solidFill>
              </a:rPr>
              <a:t>Bumpin</a:t>
            </a:r>
            <a:r>
              <a:rPr lang="en-US" sz="3000" b="1" dirty="0" smtClean="0">
                <a:solidFill>
                  <a:schemeClr val="accent2"/>
                </a:solidFill>
              </a:rPr>
              <a:t>’ up and down in my little red wagon…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Bumpin</a:t>
            </a:r>
            <a:r>
              <a:rPr lang="fr-FR" sz="4000" b="1" u="sng" dirty="0" smtClean="0">
                <a:solidFill>
                  <a:schemeClr val="accent1"/>
                </a:solidFill>
              </a:rPr>
              <a:t>’ Up and Down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Where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is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Thumbkin</a:t>
            </a:r>
            <a:r>
              <a:rPr lang="fr-FR" sz="4000" b="1" u="sng" dirty="0" smtClean="0"/>
              <a:t>?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Where is </a:t>
            </a:r>
            <a:r>
              <a:rPr lang="en-US" sz="3000" b="1" dirty="0" err="1" smtClean="0">
                <a:solidFill>
                  <a:schemeClr val="accent2"/>
                </a:solidFill>
              </a:rPr>
              <a:t>Thumbkin</a:t>
            </a:r>
            <a:r>
              <a:rPr lang="en-US" sz="3000" b="1" dirty="0" smtClean="0">
                <a:solidFill>
                  <a:schemeClr val="accent2"/>
                </a:solidFill>
              </a:rPr>
              <a:t>?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Where is </a:t>
            </a:r>
            <a:r>
              <a:rPr lang="en-US" sz="3000" b="1" dirty="0" err="1" smtClean="0">
                <a:solidFill>
                  <a:schemeClr val="accent2"/>
                </a:solidFill>
              </a:rPr>
              <a:t>Thumbkin</a:t>
            </a:r>
            <a:r>
              <a:rPr lang="en-US" sz="3000" b="1" dirty="0" smtClean="0">
                <a:solidFill>
                  <a:schemeClr val="accent2"/>
                </a:solidFill>
              </a:rPr>
              <a:t>?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Here I am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Here I am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How are you today, sir?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Very well, I thank you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Run away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Run away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6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Right Hand, </a:t>
            </a:r>
            <a:r>
              <a:rPr lang="fr-FR" sz="4000" b="1" u="sng" dirty="0" err="1" smtClean="0"/>
              <a:t>Left</a:t>
            </a:r>
            <a:r>
              <a:rPr lang="fr-FR" sz="4000" b="1" u="sng" dirty="0" smtClean="0"/>
              <a:t> Hand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This is my right hand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 raise it up high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This is my left hand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I’ll touch the sky</a:t>
            </a:r>
          </a:p>
          <a:p>
            <a:pPr marL="45720" indent="0" algn="ctr">
              <a:buNone/>
            </a:pP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Right hand, left hand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Roll them around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Left hand, right hand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Pound, pound, pound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6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Zoom, Zoom, Zoom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Zoom, zoom, zoom</a:t>
            </a:r>
          </a:p>
          <a:p>
            <a:pPr marL="45720" algn="ctr"/>
            <a:r>
              <a:rPr lang="en-US" sz="3000" b="1" dirty="0" smtClean="0"/>
              <a:t>We’re going to the moon</a:t>
            </a:r>
          </a:p>
          <a:p>
            <a:pPr marL="45720" algn="ctr"/>
            <a:r>
              <a:rPr lang="en-US" sz="3000" b="1" dirty="0" smtClean="0"/>
              <a:t>Zoom, zoom, zoom</a:t>
            </a:r>
          </a:p>
          <a:p>
            <a:pPr marL="45720" algn="ctr"/>
            <a:r>
              <a:rPr lang="en-US" sz="3000" b="1" dirty="0" smtClean="0"/>
              <a:t>We’ll get there very soon</a:t>
            </a:r>
          </a:p>
          <a:p>
            <a:pPr marL="45720" algn="ctr"/>
            <a:r>
              <a:rPr lang="en-US" sz="3000" b="1" dirty="0" smtClean="0"/>
              <a:t>Five, four, three, two, one</a:t>
            </a:r>
          </a:p>
          <a:p>
            <a:pPr marL="45720" algn="ctr"/>
            <a:r>
              <a:rPr lang="en-US" sz="3000" b="1" dirty="0" smtClean="0"/>
              <a:t>BLAST OFF!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335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Twinkle, twinkle, little star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How I wonder what you are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Up above the world so high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Like a diamond in the sky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Twinkle, twinkle, little star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How I wonder what you are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Twinkle</a:t>
            </a:r>
            <a:r>
              <a:rPr lang="fr-FR" sz="4000" b="1" u="sng" dirty="0" smtClean="0">
                <a:solidFill>
                  <a:schemeClr val="accent1"/>
                </a:solidFill>
              </a:rPr>
              <a:t>,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Twinkle</a:t>
            </a:r>
            <a:r>
              <a:rPr lang="fr-FR" sz="4000" b="1" u="sng" dirty="0" smtClean="0">
                <a:solidFill>
                  <a:schemeClr val="accent1"/>
                </a:solidFill>
              </a:rPr>
              <a:t>,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Little</a:t>
            </a:r>
            <a:r>
              <a:rPr lang="fr-FR" sz="4000" b="1" u="sng" dirty="0" smtClean="0">
                <a:solidFill>
                  <a:schemeClr val="accent1"/>
                </a:solidFill>
              </a:rPr>
              <a:t> Star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8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Jack Be </a:t>
            </a:r>
            <a:r>
              <a:rPr lang="fr-FR" sz="4000" b="1" u="sng" dirty="0" err="1" smtClean="0"/>
              <a:t>Nimble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(we’ll do this one twice!)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Jack be nimble, Jack be quick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Jack jump over the candlestick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0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Roly</a:t>
            </a:r>
            <a:r>
              <a:rPr lang="fr-FR" sz="4000" b="1" u="sng" dirty="0" smtClean="0"/>
              <a:t> Poly</a:t>
            </a:r>
            <a:endParaRPr lang="en-US" sz="4000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err="1" smtClean="0"/>
              <a:t>Roly</a:t>
            </a:r>
            <a:r>
              <a:rPr lang="en-US" sz="3000" b="1" dirty="0" smtClean="0"/>
              <a:t> poly, </a:t>
            </a:r>
            <a:r>
              <a:rPr lang="en-US" sz="3000" b="1" dirty="0" err="1" smtClean="0"/>
              <a:t>roly</a:t>
            </a:r>
            <a:r>
              <a:rPr lang="en-US" sz="3000" b="1" dirty="0" smtClean="0"/>
              <a:t> poly</a:t>
            </a:r>
          </a:p>
          <a:p>
            <a:pPr marL="45720" algn="ctr"/>
            <a:r>
              <a:rPr lang="en-US" sz="3000" b="1" dirty="0" smtClean="0"/>
              <a:t>Up and down, up and down</a:t>
            </a:r>
          </a:p>
          <a:p>
            <a:pPr marL="45720" algn="ctr"/>
            <a:r>
              <a:rPr lang="en-US" sz="3000" b="1" dirty="0" err="1"/>
              <a:t>Roly</a:t>
            </a:r>
            <a:r>
              <a:rPr lang="en-US" sz="3000" b="1" dirty="0"/>
              <a:t> poly, </a:t>
            </a:r>
            <a:r>
              <a:rPr lang="en-US" sz="3000" b="1" dirty="0" err="1"/>
              <a:t>roly</a:t>
            </a:r>
            <a:r>
              <a:rPr lang="en-US" sz="3000" b="1" dirty="0"/>
              <a:t> poly</a:t>
            </a:r>
          </a:p>
          <a:p>
            <a:pPr marL="45720" algn="ctr"/>
            <a:r>
              <a:rPr lang="en-US" sz="3000" b="1" dirty="0"/>
              <a:t>Up and down, up and </a:t>
            </a:r>
            <a:r>
              <a:rPr lang="en-US" sz="3000" b="1" dirty="0" smtClean="0"/>
              <a:t>down</a:t>
            </a:r>
          </a:p>
          <a:p>
            <a:pPr marL="45720" algn="ctr"/>
            <a:endParaRPr lang="en-US" sz="1500" b="1" dirty="0"/>
          </a:p>
          <a:p>
            <a:pPr marL="45720" algn="ctr"/>
            <a:r>
              <a:rPr lang="en-US" sz="3000" b="1" dirty="0" err="1" smtClean="0"/>
              <a:t>Roly</a:t>
            </a:r>
            <a:r>
              <a:rPr lang="en-US" sz="3000" b="1" dirty="0" smtClean="0"/>
              <a:t> poly, </a:t>
            </a:r>
            <a:r>
              <a:rPr lang="en-US" sz="3000" b="1" dirty="0" err="1" smtClean="0"/>
              <a:t>roly</a:t>
            </a:r>
            <a:r>
              <a:rPr lang="en-US" sz="3000" b="1" dirty="0" smtClean="0"/>
              <a:t> poly</a:t>
            </a:r>
          </a:p>
          <a:p>
            <a:pPr marL="45720" algn="ctr"/>
            <a:r>
              <a:rPr lang="en-US" sz="3000" b="1" dirty="0" smtClean="0"/>
              <a:t>In and out, in and out</a:t>
            </a:r>
          </a:p>
          <a:p>
            <a:pPr marL="45720" algn="ctr"/>
            <a:r>
              <a:rPr lang="en-US" sz="3000" b="1" dirty="0" err="1"/>
              <a:t>Roly</a:t>
            </a:r>
            <a:r>
              <a:rPr lang="en-US" sz="3000" b="1" dirty="0"/>
              <a:t> poly, </a:t>
            </a:r>
            <a:r>
              <a:rPr lang="en-US" sz="3000" b="1" dirty="0" err="1"/>
              <a:t>roly</a:t>
            </a:r>
            <a:r>
              <a:rPr lang="en-US" sz="3000" b="1" dirty="0"/>
              <a:t> poly</a:t>
            </a:r>
          </a:p>
          <a:p>
            <a:pPr marL="45720" algn="ctr"/>
            <a:r>
              <a:rPr lang="en-US" sz="3000" b="1" dirty="0"/>
              <a:t>In and out, in and out</a:t>
            </a:r>
          </a:p>
          <a:p>
            <a:pPr marL="45720"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5462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Peas porridge hot, </a:t>
            </a:r>
            <a:r>
              <a:rPr lang="en-US" sz="3000" b="1" dirty="0">
                <a:solidFill>
                  <a:schemeClr val="accent2"/>
                </a:solidFill>
              </a:rPr>
              <a:t>p</a:t>
            </a:r>
            <a:r>
              <a:rPr lang="en-US" sz="3000" b="1" dirty="0" smtClean="0">
                <a:solidFill>
                  <a:schemeClr val="accent2"/>
                </a:solidFill>
              </a:rPr>
              <a:t>eas porridge cold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Peas porridge in the pot nine days 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Some like it hot, some like it cold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Some like it in the pot nine days 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1500" b="1" dirty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Pizza pie hot, pizza pie cold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Pizza pie in the box nine days 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Some like it hot, some like it cold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Some like it in the box nine days old – yucky!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err="1" smtClean="0">
                <a:solidFill>
                  <a:schemeClr val="accent1"/>
                </a:solidFill>
              </a:rPr>
              <a:t>Peas</a:t>
            </a:r>
            <a:r>
              <a:rPr lang="fr-FR" sz="4000" b="1" u="sng" dirty="0" smtClean="0">
                <a:solidFill>
                  <a:schemeClr val="accent1"/>
                </a:solidFill>
              </a:rPr>
              <a:t> Porridge Hot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err="1" smtClean="0"/>
              <a:t>Peekaboo</a:t>
            </a:r>
            <a:r>
              <a:rPr lang="fr-FR" sz="4000" b="1" u="sng" dirty="0" smtClean="0"/>
              <a:t>!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Peekaboo! </a:t>
            </a: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 see you!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Now I do, now I don’t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Now I will, now I won’t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Peekaboo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Peekaboo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Peekaboo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I see you!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2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Clap </a:t>
            </a:r>
            <a:r>
              <a:rPr lang="fr-FR" sz="4000" b="1" u="sng" dirty="0" err="1" smtClean="0"/>
              <a:t>Your</a:t>
            </a:r>
            <a:r>
              <a:rPr lang="fr-FR" sz="4000" b="1" u="sng" dirty="0" smtClean="0"/>
              <a:t> Hands </a:t>
            </a:r>
            <a:r>
              <a:rPr lang="fr-FR" sz="4000" b="1" u="sng" smtClean="0"/>
              <a:t>for </a:t>
            </a:r>
            <a:r>
              <a:rPr lang="fr-FR" sz="4000" b="1" u="sng" smtClean="0"/>
              <a:t>Babies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your hands for </a:t>
            </a:r>
            <a:r>
              <a:rPr lang="en-US" sz="3000" b="1" dirty="0" smtClean="0">
                <a:solidFill>
                  <a:schemeClr val="accent2"/>
                </a:solidFill>
              </a:rPr>
              <a:t>babies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for </a:t>
            </a:r>
            <a:r>
              <a:rPr lang="en-US" sz="3000" b="1" dirty="0" smtClean="0">
                <a:solidFill>
                  <a:schemeClr val="accent2"/>
                </a:solidFill>
              </a:rPr>
              <a:t>babies </a:t>
            </a:r>
            <a:r>
              <a:rPr lang="en-US" sz="3000" b="1" dirty="0" smtClean="0">
                <a:solidFill>
                  <a:schemeClr val="accent2"/>
                </a:solidFill>
              </a:rPr>
              <a:t>dear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your hands for </a:t>
            </a:r>
            <a:r>
              <a:rPr lang="en-US" sz="3000" b="1" dirty="0" smtClean="0">
                <a:solidFill>
                  <a:schemeClr val="accent2"/>
                </a:solidFill>
              </a:rPr>
              <a:t>babies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for </a:t>
            </a:r>
            <a:r>
              <a:rPr lang="en-US" sz="3000" b="1" dirty="0" smtClean="0">
                <a:solidFill>
                  <a:schemeClr val="accent2"/>
                </a:solidFill>
              </a:rPr>
              <a:t>babies </a:t>
            </a:r>
            <a:r>
              <a:rPr lang="en-US" sz="3000" b="1" dirty="0" smtClean="0">
                <a:solidFill>
                  <a:schemeClr val="accent2"/>
                </a:solidFill>
              </a:rPr>
              <a:t>dear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your hands for mommies…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your hands for daddies…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Clap your hands for kisses…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04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Pat-a-cake, pat-a-cake, baker’s man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Bake me a cake as fast as you can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Roll it and pat it and mark it with a B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put it in the oven for baby and me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smtClean="0">
                <a:solidFill>
                  <a:schemeClr val="accent1"/>
                </a:solidFill>
              </a:rPr>
              <a:t>Pat-a-cake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4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Story and Play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229" y="1215614"/>
            <a:ext cx="11740054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Let’s share </a:t>
            </a:r>
            <a:r>
              <a:rPr lang="en-US" sz="3000" b="1" i="1" dirty="0" smtClean="0">
                <a:solidFill>
                  <a:schemeClr val="accent2"/>
                </a:solidFill>
              </a:rPr>
              <a:t>I Kissed the Baby! </a:t>
            </a:r>
            <a:r>
              <a:rPr lang="en-US" sz="3000" b="1" dirty="0" smtClean="0">
                <a:solidFill>
                  <a:schemeClr val="accent2"/>
                </a:solidFill>
              </a:rPr>
              <a:t>by Mary Murphy!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When we’re done, </a:t>
            </a:r>
            <a:r>
              <a:rPr lang="en-US" sz="3000" b="1" dirty="0" smtClean="0">
                <a:solidFill>
                  <a:schemeClr val="accent2"/>
                </a:solidFill>
              </a:rPr>
              <a:t>stay and play until 10:15 a.m. 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then help us get cleaned up for Littles </a:t>
            </a:r>
            <a:r>
              <a:rPr lang="en-US" sz="3000" b="1" dirty="0" err="1" smtClean="0">
                <a:solidFill>
                  <a:schemeClr val="accent2"/>
                </a:solidFill>
              </a:rPr>
              <a:t>Storytime</a:t>
            </a:r>
            <a:r>
              <a:rPr lang="en-US" sz="3000" b="1" dirty="0" smtClean="0">
                <a:solidFill>
                  <a:schemeClr val="accent2"/>
                </a:solidFill>
              </a:rPr>
              <a:t> at 10:30 a.m.</a:t>
            </a:r>
            <a:endParaRPr lang="en-US" sz="3000" b="1" dirty="0" smtClean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Have you signed up for 1000 Books Before Kindergarten? 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Ask me about it during play time!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https://1000booksbeforekindergarten.org/wp-content/uploads/2013/12/100_books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981" y="4593021"/>
            <a:ext cx="22955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08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Shake </a:t>
            </a:r>
            <a:r>
              <a:rPr lang="fr-FR" sz="4000" b="1" u="sng" dirty="0" err="1" smtClean="0"/>
              <a:t>Your</a:t>
            </a:r>
            <a:r>
              <a:rPr lang="fr-FR" sz="4000" b="1" u="sng" dirty="0" smtClean="0"/>
              <a:t> </a:t>
            </a:r>
            <a:r>
              <a:rPr lang="fr-FR" sz="4000" b="1" u="sng" dirty="0" err="1" smtClean="0"/>
              <a:t>Sillies</a:t>
            </a:r>
            <a:r>
              <a:rPr lang="fr-FR" sz="4000" b="1" u="sng" dirty="0" smtClean="0"/>
              <a:t> Out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 </a:t>
            </a:r>
            <a:r>
              <a:rPr lang="en-US" sz="3000" b="1" dirty="0" err="1" smtClean="0">
                <a:solidFill>
                  <a:schemeClr val="accent2"/>
                </a:solidFill>
              </a:rPr>
              <a:t>gotta</a:t>
            </a:r>
            <a:r>
              <a:rPr lang="en-US" sz="3000" b="1" dirty="0" smtClean="0">
                <a:solidFill>
                  <a:schemeClr val="accent2"/>
                </a:solidFill>
              </a:rPr>
              <a:t> shake, shake, shake your sillies out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Shake, shake, shake your sillies out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Shake, shake, shake your sillies out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wiggle your waggles away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 </a:t>
            </a:r>
            <a:r>
              <a:rPr lang="en-US" sz="3000" b="1" dirty="0" err="1" smtClean="0">
                <a:solidFill>
                  <a:schemeClr val="accent2"/>
                </a:solidFill>
              </a:rPr>
              <a:t>gotta</a:t>
            </a:r>
            <a:r>
              <a:rPr lang="en-US" sz="3000" b="1" dirty="0" smtClean="0">
                <a:solidFill>
                  <a:schemeClr val="accent2"/>
                </a:solidFill>
              </a:rPr>
              <a:t> clap, clap, clap your crazies out…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 </a:t>
            </a:r>
            <a:r>
              <a:rPr lang="en-US" sz="3000" b="1" dirty="0" err="1" smtClean="0">
                <a:solidFill>
                  <a:schemeClr val="accent2"/>
                </a:solidFill>
              </a:rPr>
              <a:t>gotta</a:t>
            </a:r>
            <a:r>
              <a:rPr lang="en-US" sz="3000" b="1" dirty="0" smtClean="0">
                <a:solidFill>
                  <a:schemeClr val="accent2"/>
                </a:solidFill>
              </a:rPr>
              <a:t> tap, tap, tap your sillies out…</a:t>
            </a:r>
          </a:p>
        </p:txBody>
      </p:sp>
    </p:spTree>
    <p:extLst>
      <p:ext uri="{BB962C8B-B14F-4D97-AF65-F5344CB8AC3E}">
        <p14:creationId xmlns:p14="http://schemas.microsoft.com/office/powerpoint/2010/main" val="346834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379413"/>
            <a:ext cx="12192000" cy="836612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cap="none" dirty="0" smtClean="0"/>
              <a:t>Itsy Bitsy Spider</a:t>
            </a:r>
            <a:endParaRPr lang="en-US" sz="4000" b="1" u="sng" cap="non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9700" y="1216025"/>
            <a:ext cx="9372600" cy="513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ctr"/>
            <a:r>
              <a:rPr lang="en-US" sz="3000" b="1" dirty="0" smtClean="0"/>
              <a:t>The itsy bitsy spider went up the water spout</a:t>
            </a:r>
          </a:p>
          <a:p>
            <a:pPr marL="45720" algn="ctr"/>
            <a:r>
              <a:rPr lang="en-US" sz="3000" b="1" dirty="0" smtClean="0"/>
              <a:t>Down came the rain and washed the spider out</a:t>
            </a:r>
          </a:p>
          <a:p>
            <a:pPr marL="45720" algn="ctr"/>
            <a:r>
              <a:rPr lang="en-US" sz="3000" b="1" dirty="0" smtClean="0"/>
              <a:t>Out came the sun and dried up all the rain</a:t>
            </a:r>
          </a:p>
          <a:p>
            <a:pPr marL="45720" algn="ctr"/>
            <a:r>
              <a:rPr lang="en-US" sz="3000" b="1" dirty="0" smtClean="0"/>
              <a:t>And the itsy bitsy spider went up the spout again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70124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Trot, trot to London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Trot, trot to Dover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Look out baby, or you might fall over!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Trot, trot to Boston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Trot, trot to Lynn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Look out baby, or you might fall in!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smtClean="0">
                <a:solidFill>
                  <a:schemeClr val="accent1"/>
                </a:solidFill>
              </a:rPr>
              <a:t>Trot, Trot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8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379874" y="1215614"/>
            <a:ext cx="9372600" cy="5134087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Open, shut them (x2)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Give a little clap, clap, clap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Open, shut them (x2)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Lay them in your lap, lap, lap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Creep them, crawl them (x2)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Right up to your chin, chin, chin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Open up your little mouth</a:t>
            </a:r>
          </a:p>
          <a:p>
            <a:pPr marL="45720" indent="0" algn="ctr">
              <a:buFont typeface="Wingdings" panose="05000000000000000000" pitchFamily="2" charset="2"/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But do not put them </a:t>
            </a:r>
            <a:r>
              <a:rPr lang="en-US" sz="3000" b="1" dirty="0" smtClean="0">
                <a:solidFill>
                  <a:schemeClr val="accent2"/>
                </a:solidFill>
              </a:rPr>
              <a:t>in, in, in!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79874" y="380103"/>
            <a:ext cx="9372600" cy="8355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u="sng" dirty="0" smtClean="0">
                <a:solidFill>
                  <a:schemeClr val="accent1"/>
                </a:solidFill>
              </a:rPr>
              <a:t>Open,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Shut</a:t>
            </a:r>
            <a:r>
              <a:rPr lang="fr-FR" sz="4000" b="1" u="sng" dirty="0" smtClean="0">
                <a:solidFill>
                  <a:schemeClr val="accent1"/>
                </a:solidFill>
              </a:rPr>
              <a:t> </a:t>
            </a:r>
            <a:r>
              <a:rPr lang="fr-FR" sz="4000" b="1" u="sng" dirty="0" err="1" smtClean="0">
                <a:solidFill>
                  <a:schemeClr val="accent1"/>
                </a:solidFill>
              </a:rPr>
              <a:t>Them</a:t>
            </a:r>
            <a:endParaRPr lang="en-US" sz="4000" b="1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75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74" y="380103"/>
            <a:ext cx="9372600" cy="835511"/>
          </a:xfrm>
        </p:spPr>
        <p:txBody>
          <a:bodyPr anchor="ctr">
            <a:normAutofit/>
          </a:bodyPr>
          <a:lstStyle/>
          <a:p>
            <a:pPr algn="ctr"/>
            <a:r>
              <a:rPr lang="fr-FR" sz="4000" b="1" u="sng" dirty="0" smtClean="0"/>
              <a:t>The Grand Old Duke of York</a:t>
            </a:r>
            <a:endParaRPr lang="en-US" sz="4000" b="1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9874" y="1215614"/>
            <a:ext cx="9372600" cy="5134087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The grand old Duke of York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He had ten thousand men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He marched them up to the top of the hill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he marched them down again</a:t>
            </a:r>
          </a:p>
          <a:p>
            <a:pPr marL="45720" indent="0" algn="ctr">
              <a:buNone/>
            </a:pPr>
            <a:endParaRPr lang="en-US" sz="30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when you’re up, you’re up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when you’re down, you’re down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And when you’re only half way up</a:t>
            </a:r>
          </a:p>
          <a:p>
            <a:pPr marL="45720" indent="0" algn="ctr">
              <a:buNone/>
            </a:pPr>
            <a:r>
              <a:rPr lang="en-US" sz="3000" b="1" dirty="0" smtClean="0">
                <a:solidFill>
                  <a:schemeClr val="accent2"/>
                </a:solidFill>
              </a:rPr>
              <a:t>You’re neither up or down</a:t>
            </a:r>
            <a:endParaRPr lang="en-US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6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E165188E88D64DABCAA7F460D4D058" ma:contentTypeVersion="12" ma:contentTypeDescription="Create a new document." ma:contentTypeScope="" ma:versionID="77185bcceebfbf26b6d9e48f32cc5688">
  <xsd:schema xmlns:xsd="http://www.w3.org/2001/XMLSchema" xmlns:xs="http://www.w3.org/2001/XMLSchema" xmlns:p="http://schemas.microsoft.com/office/2006/metadata/properties" xmlns:ns2="7ae68282-4839-489b-97f2-1f8e97f280c4" xmlns:ns3="0d30b903-6de3-4aa8-b568-d9a77048b774" targetNamespace="http://schemas.microsoft.com/office/2006/metadata/properties" ma:root="true" ma:fieldsID="27b3cbd3ae40924e621be36034e0b54e" ns2:_="" ns3:_="">
    <xsd:import namespace="7ae68282-4839-489b-97f2-1f8e97f280c4"/>
    <xsd:import namespace="0d30b903-6de3-4aa8-b568-d9a77048b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68282-4839-489b-97f2-1f8e97f280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0b903-6de3-4aa8-b568-d9a77048b77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79472B-1221-4F16-8185-359303EACC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68282-4839-489b-97f2-1f8e97f280c4"/>
    <ds:schemaRef ds:uri="0d30b903-6de3-4aa8-b568-d9a77048b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17E9CF-3530-4893-91E9-5BC10DD4BC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BF2D6C-1918-4F17-9DBB-3BD3BCE4F4DC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d30b903-6de3-4aa8-b568-d9a77048b774"/>
    <ds:schemaRef ds:uri="7ae68282-4839-489b-97f2-1f8e97f280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274</TotalTime>
  <Words>1868</Words>
  <Application>Microsoft Office PowerPoint</Application>
  <PresentationFormat>Widescreen</PresentationFormat>
  <Paragraphs>334</Paragraphs>
  <Slides>40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Corbel</vt:lpstr>
      <vt:lpstr>Euphemia</vt:lpstr>
      <vt:lpstr>Wingdings</vt:lpstr>
      <vt:lpstr>Basis</vt:lpstr>
      <vt:lpstr>Welcome to Baby Rhyme Time!</vt:lpstr>
      <vt:lpstr>Wave Hello</vt:lpstr>
      <vt:lpstr>The More We Get Together</vt:lpstr>
      <vt:lpstr>PowerPoint Presentation</vt:lpstr>
      <vt:lpstr>Shake Your Sillies Out</vt:lpstr>
      <vt:lpstr>Itsy Bitsy Spider</vt:lpstr>
      <vt:lpstr>PowerPoint Presentation</vt:lpstr>
      <vt:lpstr>PowerPoint Presentation</vt:lpstr>
      <vt:lpstr>The Grand Old Duke of York</vt:lpstr>
      <vt:lpstr>Clap Your Hands</vt:lpstr>
      <vt:lpstr>Mother and Father and Uncle John</vt:lpstr>
      <vt:lpstr>PowerPoint Presentation</vt:lpstr>
      <vt:lpstr>Bumblebee</vt:lpstr>
      <vt:lpstr>Giddy Up</vt:lpstr>
      <vt:lpstr>Old Macdonald Had a Farm</vt:lpstr>
      <vt:lpstr>PowerPoint Presentation</vt:lpstr>
      <vt:lpstr>PowerPoint Presentation</vt:lpstr>
      <vt:lpstr>One I Love You</vt:lpstr>
      <vt:lpstr>A Bouncing We Will Go</vt:lpstr>
      <vt:lpstr>Hurry Scurry Little Mouse</vt:lpstr>
      <vt:lpstr>PowerPoint Presentation</vt:lpstr>
      <vt:lpstr>Two Little Blackbirds</vt:lpstr>
      <vt:lpstr>This is the Way the Ladies Ride</vt:lpstr>
      <vt:lpstr>Rain is Falling Down</vt:lpstr>
      <vt:lpstr>You Are My Sunshine</vt:lpstr>
      <vt:lpstr>I Bounce You Here</vt:lpstr>
      <vt:lpstr>PowerPoint Presentation</vt:lpstr>
      <vt:lpstr>Baby a Go-Go</vt:lpstr>
      <vt:lpstr>I’m Being Followed by a Big Brown Spider</vt:lpstr>
      <vt:lpstr>PowerPoint Presentation</vt:lpstr>
      <vt:lpstr>Where is Thumbkin?</vt:lpstr>
      <vt:lpstr>Right Hand, Left Hand</vt:lpstr>
      <vt:lpstr>Zoom, Zoom, Zoom</vt:lpstr>
      <vt:lpstr>PowerPoint Presentation</vt:lpstr>
      <vt:lpstr>Jack Be Nimble</vt:lpstr>
      <vt:lpstr>Roly Poly</vt:lpstr>
      <vt:lpstr>PowerPoint Presentation</vt:lpstr>
      <vt:lpstr>Peekaboo!</vt:lpstr>
      <vt:lpstr>Clap Your Hands for Babies</vt:lpstr>
      <vt:lpstr>Story and Play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Baby Rhyme Time!</dc:title>
  <dc:creator>Rebecca Proie</dc:creator>
  <cp:lastModifiedBy>Proie, Becky</cp:lastModifiedBy>
  <cp:revision>41</cp:revision>
  <dcterms:created xsi:type="dcterms:W3CDTF">2017-08-25T15:15:39Z</dcterms:created>
  <dcterms:modified xsi:type="dcterms:W3CDTF">2019-12-04T16:14:52Z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0x010100EDE165188E88D64DABCAA7F460D4D058</vt:lpwstr>
  </property>
</Properties>
</file>